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374963"/>
    <a:srgbClr val="1287C3"/>
    <a:srgbClr val="0E6794"/>
    <a:srgbClr val="05495E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8176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8176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9341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0306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815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4100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940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0846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1514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45</a:t>
            </a:r>
            <a:endParaRPr lang="ru-RU" sz="3200" b="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71600" y="2852936"/>
            <a:ext cx="7488832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Хвалебна ода</a:t>
            </a:r>
            <a:br>
              <a:rPr lang="en-US" sz="4800" i="1" dirty="0">
                <a:latin typeface="Georgia" panose="02040502050405020303" pitchFamily="18" charset="0"/>
              </a:rPr>
            </a:br>
            <a:r>
              <a:rPr lang="uk-UA" sz="4800" i="1" dirty="0">
                <a:latin typeface="Georgia" panose="02040502050405020303" pitchFamily="18" charset="0"/>
              </a:rPr>
              <a:t>Цареві Христу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49650" y="693971"/>
            <a:ext cx="8404736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Провадять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радощами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2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потіхою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у палату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царську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вони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ввійдуть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5:1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7336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60648"/>
            <a:ext cx="8692768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 буду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Ім’я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Твоє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згадувати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поколіннях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тому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 народи по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віки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славити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будуть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5:18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07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43521" y="510140"/>
            <a:ext cx="8404736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бринить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славетним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добрим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словом,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проказую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я: Для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величного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Царя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твори хвали та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прославлення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язик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перо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скорописця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45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кращий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усіх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ЧОЛОВІКІВ -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людських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синів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в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устах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розлита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краса та добро, тому благословив Бог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небесний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Отець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навіки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Тебе.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5:3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98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69632" y="404664"/>
            <a:ext cx="8404736" cy="26642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Привʼяжи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стегна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Сильний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переможний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Царю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меча, красу Свою та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величність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Свою,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5:4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1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в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величності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сідай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 й верхи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помчися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справи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правди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лагідности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справедливости, і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навчить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страшних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чинів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правиця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Твоя!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5:5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947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стріли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нагострені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2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них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Тобою народи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попадають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аби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вклонитися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Тобі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принести славу, -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совість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Царських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бунтівних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ворогів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5:6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1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60648"/>
            <a:ext cx="8692768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Престол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Твій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о Боже,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даний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Тобі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Всемогутнім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Отцем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віки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берло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правди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берло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Царства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Твого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5:7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72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60648"/>
            <a:ext cx="8692768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полюбив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беззаконня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зненавидів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тому намастив Тебе Бог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Величний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Суддя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Твій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Бог, оливою радости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понад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друзів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5:8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6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Молитви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-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миро, алое й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кассія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немов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пахощі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шатах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 з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небесних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палат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із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слонової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кости струни Тебе </a:t>
            </a:r>
            <a:r>
              <a:rPr lang="ru-RU" sz="42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звеселили</a:t>
            </a:r>
            <a:r>
              <a:rPr lang="ru-RU" sz="42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5:9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1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315</Words>
  <Application>Microsoft Office PowerPoint</Application>
  <PresentationFormat>Екран (4:3)</PresentationFormat>
  <Paragraphs>92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Verdana</vt:lpstr>
      <vt:lpstr>Тема Office</vt:lpstr>
      <vt:lpstr>Псалом 45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205</cp:revision>
  <dcterms:created xsi:type="dcterms:W3CDTF">2011-03-25T18:27:23Z</dcterms:created>
  <dcterms:modified xsi:type="dcterms:W3CDTF">2024-06-07T19:20:52Z</dcterms:modified>
</cp:coreProperties>
</file>